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3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2CF6F-A5D6-ADD3-F188-734F29C2C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2FB0B-D0AD-F937-FC58-809B999D4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F7C8A-AF46-6FE3-CD04-78B1914B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FF924-1302-00FD-B6F5-21213215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2040-A2C5-ED66-8447-D7230361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6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7141-D5E2-A66A-D4C8-F8E3ACE9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6C822-D01C-9B58-30A4-CE482AA19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9BBA0-7B18-0100-5EEB-CF06C741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66333-0A4E-AC4D-4ACB-7667C717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4B247-548A-B15A-3514-5E0BEEE8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3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44F752-0C4C-7052-8C44-AF3877030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70042-0093-E49B-89A4-07E013A04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DDB5-CBE9-3725-138A-D49D9FF88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D352F-1618-A7EE-C846-99D36181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4FBAE-65C3-CC35-87B1-D087F4FC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4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C66F-D79B-6FB9-8E69-FFA52FBD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6218-D6DD-B3D2-810C-5B7A701A7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5E27A-A60A-8F2F-8A28-635ADB45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EB7BF-1675-973D-9392-37CFC816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6171E-2F09-726B-8D8F-1AD2F567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0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89096-3B06-F8A5-037D-5F9E16CF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773CF-FE51-29D9-00CF-E9F1B3617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D31E-8C42-F0F5-49B1-3E7E49E0A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F8BBD-B3F0-D65F-2D3A-EDF3FCEC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6CFB8-7EA7-D564-9C20-4DD3A36A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5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7001-8125-DC7C-E422-D7A51AF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330C-AFB4-845A-49ED-ED0418E07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F1660-930C-7437-8AEE-D972FC741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379FC-5B31-5F99-CAF2-D2E6EC2DF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31837-044D-B8B7-0BD5-794BE3BD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7271C-1F4D-CD4B-587A-45750157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7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A03F-331B-81FE-DBC9-6E411B32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2EF2A-04DE-F343-9ED8-06F8471E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6BEE3-1E1A-964E-CEDF-C4FB015DF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32F36-0AD7-4A06-63CF-83EC342EC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23437-5F04-98C8-3D62-9C5A28606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DDB2E6-E67E-BA81-E788-963B67A4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FE8A5-474C-E82A-0E09-6CFF3967F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9D927-7674-FFA8-0C73-C7CD4B56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1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28CEE-8345-A32B-B713-13D71AC2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0FE97-3DAE-5BC1-DD33-9D025817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BCF2E-1036-186D-16F3-27CB9F7D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3AC4C-E1EE-73A5-684D-3A94AAD7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C0EE49-E0DC-98AB-E8AB-DF565D60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2CC40-0445-03D9-9A9E-65473C60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430CC-5058-B980-7047-54AC807D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52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F164-C3B4-3F2E-69D4-02071006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0C44-7DCC-6C91-A01B-C438220E8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332B4-9ECB-54B9-7C86-E4A9D1166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191E8-DA5A-8CD6-745B-7320038F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3B86B-AE81-CFCB-574B-ABD86744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43BD5-0EAD-BB1A-F6D5-CB585BFC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8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819B-040E-00E2-482B-375D2716B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8BDB7D-D8A4-8D2F-78C8-BC4805D90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37399-225E-E21C-1CA7-0CE3249D7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198BC-DA17-F064-827E-B41B7918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CC18-391B-901C-8791-B33F9A16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F8E0F-C64E-7384-463A-9F4922C1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0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05CC4-2FF2-44A0-3136-9423BD62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27484-CCB9-1ACE-A184-67937E051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F733A-0E12-95A2-EA61-9EFA2CBCB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14C4D-CA6C-0144-8547-FFD448796E01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73409-5A3E-B3CF-EF65-BABB04085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E7D8C-76BC-AF3B-395E-60A36DAF7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FF5E8-ADC6-2948-8DF2-1524A3898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69CF-CA42-1F74-555F-95C801D99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2251"/>
            <a:ext cx="12192000" cy="2387600"/>
          </a:xfrm>
        </p:spPr>
        <p:txBody>
          <a:bodyPr/>
          <a:lstStyle/>
          <a:p>
            <a:r>
              <a:rPr lang="en-US" dirty="0"/>
              <a:t>Winfred Gatua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A2552-4AFC-59AE-B33A-2FBEFE9AA6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14/06/2023</a:t>
            </a:r>
          </a:p>
          <a:p>
            <a:endParaRPr lang="en-US" sz="2800" dirty="0"/>
          </a:p>
          <a:p>
            <a:r>
              <a:rPr lang="en-US" sz="2800" dirty="0"/>
              <a:t>P3_Away_Day</a:t>
            </a:r>
          </a:p>
        </p:txBody>
      </p:sp>
    </p:spTree>
    <p:extLst>
      <p:ext uri="{BB962C8B-B14F-4D97-AF65-F5344CB8AC3E}">
        <p14:creationId xmlns:p14="http://schemas.microsoft.com/office/powerpoint/2010/main" val="264275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3A65614E-A0AC-6B12-B46E-CC24AB2C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54" y="995749"/>
            <a:ext cx="9365168" cy="5607952"/>
          </a:xfrm>
          <a:prstGeom prst="rect">
            <a:avLst/>
          </a:prstGeom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EB4D470C-9DA4-FBB0-1ED7-AAA108F521D7}"/>
              </a:ext>
            </a:extLst>
          </p:cNvPr>
          <p:cNvSpPr txBox="1"/>
          <p:nvPr/>
        </p:nvSpPr>
        <p:spPr>
          <a:xfrm>
            <a:off x="8924238" y="317500"/>
            <a:ext cx="32264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PhD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Student</a:t>
            </a:r>
            <a:endParaRPr sz="2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(MGLE,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University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Bristol)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3DA5712E-8723-87CF-BE06-20BFDF8E8B46}"/>
              </a:ext>
            </a:extLst>
          </p:cNvPr>
          <p:cNvSpPr txBox="1"/>
          <p:nvPr/>
        </p:nvSpPr>
        <p:spPr>
          <a:xfrm>
            <a:off x="10160583" y="1024096"/>
            <a:ext cx="1539875" cy="400685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sz="2000" dirty="0">
                <a:latin typeface="Arial"/>
                <a:cs typeface="Arial"/>
              </a:rPr>
              <a:t>2021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2025</a:t>
            </a:r>
            <a:endParaRPr sz="2000" dirty="0">
              <a:latin typeface="Arial"/>
              <a:cs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D50930-02B0-5FFF-DDB4-69B0B5FD931D}"/>
              </a:ext>
            </a:extLst>
          </p:cNvPr>
          <p:cNvCxnSpPr>
            <a:cxnSpLocks/>
          </p:cNvCxnSpPr>
          <p:nvPr/>
        </p:nvCxnSpPr>
        <p:spPr>
          <a:xfrm flipV="1">
            <a:off x="5572897" y="817563"/>
            <a:ext cx="3351341" cy="139429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, text, diagram&#10;&#10;Description automatically generated">
            <a:extLst>
              <a:ext uri="{FF2B5EF4-FFF2-40B4-BE49-F238E27FC236}">
                <a16:creationId xmlns:a16="http://schemas.microsoft.com/office/drawing/2014/main" id="{B700D0FF-8FEA-F0C3-4E01-BB79D97E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265" y="339811"/>
            <a:ext cx="6172200" cy="61783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6C9659-09B1-83DB-F7B0-B7F8BDA54791}"/>
              </a:ext>
            </a:extLst>
          </p:cNvPr>
          <p:cNvCxnSpPr>
            <a:cxnSpLocks/>
          </p:cNvCxnSpPr>
          <p:nvPr/>
        </p:nvCxnSpPr>
        <p:spPr>
          <a:xfrm flipV="1">
            <a:off x="7300912" y="4637132"/>
            <a:ext cx="973733" cy="38086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ADF494-D12C-6AA4-2DE3-5F43CE250B85}"/>
              </a:ext>
            </a:extLst>
          </p:cNvPr>
          <p:cNvCxnSpPr>
            <a:cxnSpLocks/>
          </p:cNvCxnSpPr>
          <p:nvPr/>
        </p:nvCxnSpPr>
        <p:spPr>
          <a:xfrm flipV="1">
            <a:off x="6095365" y="1657350"/>
            <a:ext cx="2688357" cy="154305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DA5160-6D29-B620-E3AE-714FE565057C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3000375" y="547651"/>
            <a:ext cx="2350486" cy="296707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061856-FEC0-3C7B-C73A-AA19748286DD}"/>
              </a:ext>
            </a:extLst>
          </p:cNvPr>
          <p:cNvCxnSpPr>
            <a:cxnSpLocks/>
          </p:cNvCxnSpPr>
          <p:nvPr/>
        </p:nvCxnSpPr>
        <p:spPr>
          <a:xfrm flipH="1" flipV="1">
            <a:off x="2240347" y="3941744"/>
            <a:ext cx="3317491" cy="31593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grass, plant, outdoor, tree&#10;&#10;Description automatically generated">
            <a:extLst>
              <a:ext uri="{FF2B5EF4-FFF2-40B4-BE49-F238E27FC236}">
                <a16:creationId xmlns:a16="http://schemas.microsoft.com/office/drawing/2014/main" id="{283F990D-CB3E-2619-A896-86F0E82C1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99556"/>
            <a:ext cx="2041525" cy="896189"/>
          </a:xfrm>
          <a:prstGeom prst="rect">
            <a:avLst/>
          </a:prstGeom>
        </p:spPr>
      </p:pic>
      <p:pic>
        <p:nvPicPr>
          <p:cNvPr id="20" name="Picture 19" descr="A person standing in front of a gate&#10;&#10;Description automatically generated with medium confidence">
            <a:extLst>
              <a:ext uri="{FF2B5EF4-FFF2-40B4-BE49-F238E27FC236}">
                <a16:creationId xmlns:a16="http://schemas.microsoft.com/office/drawing/2014/main" id="{92780291-50B6-C9F6-05D4-32BE35158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645" y="3741969"/>
            <a:ext cx="1569859" cy="883045"/>
          </a:xfrm>
          <a:prstGeom prst="rect">
            <a:avLst/>
          </a:prstGeom>
        </p:spPr>
      </p:pic>
      <p:pic>
        <p:nvPicPr>
          <p:cNvPr id="24" name="Picture 23" descr="A picture containing tree, outdoor, sky, cloud&#10;&#10;Description automatically generated">
            <a:extLst>
              <a:ext uri="{FF2B5EF4-FFF2-40B4-BE49-F238E27FC236}">
                <a16:creationId xmlns:a16="http://schemas.microsoft.com/office/drawing/2014/main" id="{965C21A7-15DC-9D7E-5687-6357887BC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061" y="4642390"/>
            <a:ext cx="1569859" cy="1050182"/>
          </a:xfrm>
          <a:prstGeom prst="rect">
            <a:avLst/>
          </a:prstGeom>
        </p:spPr>
      </p:pic>
      <p:pic>
        <p:nvPicPr>
          <p:cNvPr id="28" name="Picture 27" descr="A picture containing building, house, outdoor, property&#10;&#10;Description automatically generated">
            <a:extLst>
              <a:ext uri="{FF2B5EF4-FFF2-40B4-BE49-F238E27FC236}">
                <a16:creationId xmlns:a16="http://schemas.microsoft.com/office/drawing/2014/main" id="{BE04D5B5-7D2F-9A74-D35D-7B91EDEA9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614" y="5364754"/>
            <a:ext cx="1283993" cy="742445"/>
          </a:xfrm>
          <a:prstGeom prst="rect">
            <a:avLst/>
          </a:prstGeom>
        </p:spPr>
      </p:pic>
      <p:sp>
        <p:nvSpPr>
          <p:cNvPr id="30" name="object 2">
            <a:extLst>
              <a:ext uri="{FF2B5EF4-FFF2-40B4-BE49-F238E27FC236}">
                <a16:creationId xmlns:a16="http://schemas.microsoft.com/office/drawing/2014/main" id="{8B8AEDF0-8681-FC0D-5161-8699B46F15BE}"/>
              </a:ext>
            </a:extLst>
          </p:cNvPr>
          <p:cNvSpPr txBox="1"/>
          <p:nvPr/>
        </p:nvSpPr>
        <p:spPr>
          <a:xfrm>
            <a:off x="202702" y="1020071"/>
            <a:ext cx="30854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9595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BSc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Biomedical </a:t>
            </a:r>
            <a:r>
              <a:rPr sz="2000" b="1" dirty="0">
                <a:latin typeface="Arial"/>
                <a:cs typeface="Arial"/>
              </a:rPr>
              <a:t>Science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Technology </a:t>
            </a:r>
            <a:r>
              <a:rPr sz="2000" dirty="0">
                <a:latin typeface="Arial"/>
                <a:cs typeface="Arial"/>
              </a:rPr>
              <a:t>(Laikipia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University,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Kenya)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13E022D4-456E-DA27-14BB-46B5BC3B1B3C}"/>
              </a:ext>
            </a:extLst>
          </p:cNvPr>
          <p:cNvSpPr txBox="1"/>
          <p:nvPr/>
        </p:nvSpPr>
        <p:spPr>
          <a:xfrm>
            <a:off x="699809" y="2023460"/>
            <a:ext cx="1672589" cy="400685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34925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275"/>
              </a:spcBef>
            </a:pPr>
            <a:r>
              <a:rPr sz="2000" dirty="0">
                <a:latin typeface="Arial"/>
                <a:cs typeface="Arial"/>
              </a:rPr>
              <a:t>2013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2017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D8FEC569-C1ED-3252-2F54-D57257E2DD50}"/>
              </a:ext>
            </a:extLst>
          </p:cNvPr>
          <p:cNvSpPr txBox="1"/>
          <p:nvPr/>
        </p:nvSpPr>
        <p:spPr>
          <a:xfrm>
            <a:off x="187359" y="3445386"/>
            <a:ext cx="19145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Graduate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Intern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1B822AB5-1F7B-128A-E161-0BD0E6536BF8}"/>
              </a:ext>
            </a:extLst>
          </p:cNvPr>
          <p:cNvSpPr txBox="1"/>
          <p:nvPr/>
        </p:nvSpPr>
        <p:spPr>
          <a:xfrm>
            <a:off x="33371" y="3750186"/>
            <a:ext cx="22225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marR="5080" indent="-8255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(Institute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Primate </a:t>
            </a:r>
            <a:r>
              <a:rPr sz="2000" dirty="0">
                <a:latin typeface="Arial"/>
                <a:cs typeface="Arial"/>
              </a:rPr>
              <a:t>Research,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Kenya)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B69FAB44-2013-783F-DEDB-6732BC73F66C}"/>
              </a:ext>
            </a:extLst>
          </p:cNvPr>
          <p:cNvSpPr txBox="1"/>
          <p:nvPr/>
        </p:nvSpPr>
        <p:spPr>
          <a:xfrm>
            <a:off x="187359" y="4489643"/>
            <a:ext cx="1539875" cy="400685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latin typeface="Arial"/>
                <a:cs typeface="Arial"/>
              </a:rPr>
              <a:t>2016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2018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37" name="Picture 36" descr="A picture containing outdoor, nature, landscape, mountain range&#10;&#10;Description automatically generated">
            <a:extLst>
              <a:ext uri="{FF2B5EF4-FFF2-40B4-BE49-F238E27FC236}">
                <a16:creationId xmlns:a16="http://schemas.microsoft.com/office/drawing/2014/main" id="{B2E7B1D8-0279-8B81-3CDC-45C83669D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135" y="1104554"/>
            <a:ext cx="1453376" cy="726688"/>
          </a:xfrm>
          <a:prstGeom prst="rect">
            <a:avLst/>
          </a:prstGeom>
        </p:spPr>
      </p:pic>
      <p:pic>
        <p:nvPicPr>
          <p:cNvPr id="42" name="Picture 41" descr="A picture containing outdoor, plant, plantation, tea&#10;&#10;Description automatically generated">
            <a:extLst>
              <a:ext uri="{FF2B5EF4-FFF2-40B4-BE49-F238E27FC236}">
                <a16:creationId xmlns:a16="http://schemas.microsoft.com/office/drawing/2014/main" id="{7447CDFA-3C52-679F-CD7C-33136C7E98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7511" y="761160"/>
            <a:ext cx="1663700" cy="1219200"/>
          </a:xfrm>
          <a:prstGeom prst="rect">
            <a:avLst/>
          </a:prstGeom>
        </p:spPr>
      </p:pic>
      <p:pic>
        <p:nvPicPr>
          <p:cNvPr id="46" name="Picture 45" descr="A person holding a basket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1659D0B0-F8A6-8D46-E531-83819A6FCD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1000" y="1803190"/>
            <a:ext cx="1803400" cy="1117600"/>
          </a:xfrm>
          <a:prstGeom prst="rect">
            <a:avLst/>
          </a:prstGeom>
        </p:spPr>
      </p:pic>
      <p:pic>
        <p:nvPicPr>
          <p:cNvPr id="49" name="Picture 48" descr="A picture containing mammal, outdoor, tree, elephant&#10;&#10;Description automatically generated">
            <a:extLst>
              <a:ext uri="{FF2B5EF4-FFF2-40B4-BE49-F238E27FC236}">
                <a16:creationId xmlns:a16="http://schemas.microsoft.com/office/drawing/2014/main" id="{9005CBDE-7966-8893-ACF8-0F9D20BB45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3622" y="0"/>
            <a:ext cx="1453376" cy="1115781"/>
          </a:xfrm>
          <a:prstGeom prst="rect">
            <a:avLst/>
          </a:prstGeom>
        </p:spPr>
      </p:pic>
      <p:sp>
        <p:nvSpPr>
          <p:cNvPr id="50" name="object 5">
            <a:extLst>
              <a:ext uri="{FF2B5EF4-FFF2-40B4-BE49-F238E27FC236}">
                <a16:creationId xmlns:a16="http://schemas.microsoft.com/office/drawing/2014/main" id="{F1E3B9E2-259E-E2E6-C14F-57B288E5DCBE}"/>
              </a:ext>
            </a:extLst>
          </p:cNvPr>
          <p:cNvSpPr txBox="1"/>
          <p:nvPr/>
        </p:nvSpPr>
        <p:spPr>
          <a:xfrm>
            <a:off x="10310435" y="3242774"/>
            <a:ext cx="1421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PGD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Health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48AB8D31-55B9-3CD7-5852-DAEEB0109A9D}"/>
              </a:ext>
            </a:extLst>
          </p:cNvPr>
          <p:cNvSpPr txBox="1"/>
          <p:nvPr/>
        </p:nvSpPr>
        <p:spPr>
          <a:xfrm>
            <a:off x="9879397" y="3547574"/>
            <a:ext cx="22834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 marR="5080" indent="-27940" algn="just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Research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Methods </a:t>
            </a:r>
            <a:r>
              <a:rPr sz="2000" dirty="0">
                <a:latin typeface="Arial"/>
                <a:cs typeface="Arial"/>
              </a:rPr>
              <a:t>(Pwani University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&amp; </a:t>
            </a:r>
            <a:r>
              <a:rPr sz="20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KWTRP</a:t>
            </a:r>
            <a:r>
              <a:rPr sz="2000" spc="-40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Kenya)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FF6669FC-7374-585D-FFEF-68D27C42E6EF}"/>
              </a:ext>
            </a:extLst>
          </p:cNvPr>
          <p:cNvSpPr txBox="1"/>
          <p:nvPr/>
        </p:nvSpPr>
        <p:spPr>
          <a:xfrm>
            <a:off x="10054642" y="4738113"/>
            <a:ext cx="1812925" cy="400685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34925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275"/>
              </a:spcBef>
            </a:pPr>
            <a:r>
              <a:rPr sz="2000" dirty="0">
                <a:latin typeface="Arial"/>
                <a:cs typeface="Arial"/>
              </a:rPr>
              <a:t>2018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2019</a:t>
            </a:r>
            <a:endParaRPr sz="2000" dirty="0">
              <a:latin typeface="Arial"/>
              <a:cs typeface="Arial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6E7267A-BBDF-E27B-D32B-51CA04312DB3}"/>
              </a:ext>
            </a:extLst>
          </p:cNvPr>
          <p:cNvCxnSpPr>
            <a:cxnSpLocks/>
          </p:cNvCxnSpPr>
          <p:nvPr/>
        </p:nvCxnSpPr>
        <p:spPr>
          <a:xfrm flipH="1">
            <a:off x="4409607" y="4257675"/>
            <a:ext cx="1148231" cy="110707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A person standing in front of a gate&#10;&#10;Description automatically generated with medium confidence">
            <a:extLst>
              <a:ext uri="{FF2B5EF4-FFF2-40B4-BE49-F238E27FC236}">
                <a16:creationId xmlns:a16="http://schemas.microsoft.com/office/drawing/2014/main" id="{E03B11D3-E7FC-5C33-4544-2E31D1957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31" y="5366479"/>
            <a:ext cx="1313772" cy="738996"/>
          </a:xfrm>
          <a:prstGeom prst="rect">
            <a:avLst/>
          </a:prstGeom>
        </p:spPr>
      </p:pic>
      <p:sp>
        <p:nvSpPr>
          <p:cNvPr id="65" name="object 7">
            <a:extLst>
              <a:ext uri="{FF2B5EF4-FFF2-40B4-BE49-F238E27FC236}">
                <a16:creationId xmlns:a16="http://schemas.microsoft.com/office/drawing/2014/main" id="{F2AFB24D-80BD-83C5-3000-4B7324CB9CEC}"/>
              </a:ext>
            </a:extLst>
          </p:cNvPr>
          <p:cNvSpPr txBox="1"/>
          <p:nvPr/>
        </p:nvSpPr>
        <p:spPr>
          <a:xfrm>
            <a:off x="764324" y="5052695"/>
            <a:ext cx="22288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Arial"/>
                <a:cs typeface="Arial"/>
              </a:rPr>
              <a:t>MSc </a:t>
            </a:r>
            <a:r>
              <a:rPr sz="2000" b="1" spc="-10" dirty="0">
                <a:latin typeface="Arial"/>
                <a:cs typeface="Arial"/>
              </a:rPr>
              <a:t>Bioinformatics </a:t>
            </a:r>
            <a:r>
              <a:rPr sz="2000" dirty="0">
                <a:latin typeface="Arial"/>
                <a:cs typeface="Arial"/>
              </a:rPr>
              <a:t>(Pwani University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&amp;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6" name="object 8">
            <a:extLst>
              <a:ext uri="{FF2B5EF4-FFF2-40B4-BE49-F238E27FC236}">
                <a16:creationId xmlns:a16="http://schemas.microsoft.com/office/drawing/2014/main" id="{DC60930F-40B2-5907-8C72-817257AC5AB0}"/>
              </a:ext>
            </a:extLst>
          </p:cNvPr>
          <p:cNvSpPr txBox="1"/>
          <p:nvPr/>
        </p:nvSpPr>
        <p:spPr>
          <a:xfrm>
            <a:off x="1027086" y="5967095"/>
            <a:ext cx="170433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ICIPE</a:t>
            </a:r>
            <a:r>
              <a:rPr sz="2000" spc="-15" dirty="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Kenya)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7" name="object 12">
            <a:extLst>
              <a:ext uri="{FF2B5EF4-FFF2-40B4-BE49-F238E27FC236}">
                <a16:creationId xmlns:a16="http://schemas.microsoft.com/office/drawing/2014/main" id="{A0CBEDA2-3E2C-3971-6FAA-BDB19F806582}"/>
              </a:ext>
            </a:extLst>
          </p:cNvPr>
          <p:cNvSpPr txBox="1"/>
          <p:nvPr/>
        </p:nvSpPr>
        <p:spPr>
          <a:xfrm>
            <a:off x="764324" y="6321621"/>
            <a:ext cx="2016125" cy="400685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3556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280"/>
              </a:spcBef>
            </a:pPr>
            <a:r>
              <a:rPr sz="2000" dirty="0">
                <a:latin typeface="Arial"/>
                <a:cs typeface="Arial"/>
              </a:rPr>
              <a:t>2019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2021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70" name="Picture 69" descr="A picture containing clipart, mammal, illustration&#10;&#10;Description automatically generated">
            <a:extLst>
              <a:ext uri="{FF2B5EF4-FFF2-40B4-BE49-F238E27FC236}">
                <a16:creationId xmlns:a16="http://schemas.microsoft.com/office/drawing/2014/main" id="{225BE07F-E296-1CFC-0586-43E99BD733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41" y="2490872"/>
            <a:ext cx="1031262" cy="103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3" grpId="0"/>
      <p:bldP spid="34" grpId="0" animBg="1"/>
      <p:bldP spid="50" grpId="0"/>
      <p:bldP spid="51" grpId="0"/>
      <p:bldP spid="52" grpId="0" animBg="1"/>
      <p:bldP spid="65" grpId="0"/>
      <p:bldP spid="66" grpId="0"/>
      <p:bldP spid="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639829-252E-9503-A9AF-D9F19A4C3FFE}"/>
              </a:ext>
            </a:extLst>
          </p:cNvPr>
          <p:cNvSpPr txBox="1"/>
          <p:nvPr/>
        </p:nvSpPr>
        <p:spPr>
          <a:xfrm>
            <a:off x="4255208" y="128588"/>
            <a:ext cx="3681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Research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73B85-3E45-8673-211B-27869C2B8140}"/>
              </a:ext>
            </a:extLst>
          </p:cNvPr>
          <p:cNvSpPr txBox="1"/>
          <p:nvPr/>
        </p:nvSpPr>
        <p:spPr>
          <a:xfrm>
            <a:off x="4214812" y="1469727"/>
            <a:ext cx="61436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805" marR="406400">
              <a:lnSpc>
                <a:spcPct val="100000"/>
              </a:lnSpc>
              <a:tabLst>
                <a:tab pos="377190" algn="l"/>
              </a:tabLst>
            </a:pPr>
            <a:r>
              <a:rPr lang="en-GB" sz="2800" dirty="0">
                <a:latin typeface="Arial"/>
                <a:cs typeface="Arial"/>
              </a:rPr>
              <a:t>Genomics</a:t>
            </a:r>
            <a:r>
              <a:rPr lang="en-GB" sz="2800" spc="-15" dirty="0">
                <a:latin typeface="Arial"/>
                <a:cs typeface="Arial"/>
              </a:rPr>
              <a:t> </a:t>
            </a:r>
            <a:r>
              <a:rPr lang="en-GB" sz="2800" dirty="0">
                <a:latin typeface="Arial"/>
                <a:cs typeface="Arial"/>
              </a:rPr>
              <a:t>and</a:t>
            </a:r>
            <a:r>
              <a:rPr lang="en-GB" sz="2800" spc="-15" dirty="0">
                <a:latin typeface="Arial"/>
                <a:cs typeface="Arial"/>
              </a:rPr>
              <a:t> </a:t>
            </a:r>
            <a:r>
              <a:rPr lang="en-GB" sz="2800" dirty="0">
                <a:latin typeface="Arial"/>
                <a:cs typeface="Arial"/>
              </a:rPr>
              <a:t>genetics</a:t>
            </a:r>
            <a:r>
              <a:rPr lang="en-GB" sz="2800" spc="-15" dirty="0">
                <a:latin typeface="Arial"/>
                <a:cs typeface="Arial"/>
              </a:rPr>
              <a:t> </a:t>
            </a:r>
            <a:r>
              <a:rPr lang="en-GB" sz="2800" dirty="0">
                <a:latin typeface="Arial"/>
                <a:cs typeface="Arial"/>
              </a:rPr>
              <a:t>of</a:t>
            </a:r>
            <a:r>
              <a:rPr lang="en-GB" sz="2800" spc="-15" dirty="0">
                <a:latin typeface="Arial"/>
                <a:cs typeface="Arial"/>
              </a:rPr>
              <a:t> </a:t>
            </a:r>
            <a:r>
              <a:rPr lang="en-GB" sz="2800" spc="-10" dirty="0">
                <a:latin typeface="Arial"/>
                <a:cs typeface="Arial"/>
              </a:rPr>
              <a:t>human </a:t>
            </a:r>
            <a:r>
              <a:rPr lang="en-GB" sz="2800" dirty="0">
                <a:latin typeface="Arial"/>
                <a:cs typeface="Arial"/>
              </a:rPr>
              <a:t>complex</a:t>
            </a:r>
            <a:r>
              <a:rPr lang="en-GB" sz="2800" spc="-10" dirty="0">
                <a:latin typeface="Arial"/>
                <a:cs typeface="Arial"/>
              </a:rPr>
              <a:t> diseases</a:t>
            </a:r>
          </a:p>
        </p:txBody>
      </p:sp>
      <p:pic>
        <p:nvPicPr>
          <p:cNvPr id="5" name="Picture 2" descr="Research stock illustration. Illustration of innovate - 28785017">
            <a:extLst>
              <a:ext uri="{FF2B5EF4-FFF2-40B4-BE49-F238E27FC236}">
                <a16:creationId xmlns:a16="http://schemas.microsoft.com/office/drawing/2014/main" id="{7B2FF2BF-0520-1749-85CA-5B71B03B3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7552" r="5113" b="29814"/>
          <a:stretch/>
        </p:blipFill>
        <p:spPr bwMode="auto">
          <a:xfrm>
            <a:off x="635794" y="1336872"/>
            <a:ext cx="2909887" cy="161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raining ">
            <a:extLst>
              <a:ext uri="{FF2B5EF4-FFF2-40B4-BE49-F238E27FC236}">
                <a16:creationId xmlns:a16="http://schemas.microsoft.com/office/drawing/2014/main" id="{B8B4003C-391C-6294-65F3-DDCF65938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833" y="2795944"/>
            <a:ext cx="2711373" cy="271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end ">
            <a:extLst>
              <a:ext uri="{FF2B5EF4-FFF2-40B4-BE49-F238E27FC236}">
                <a16:creationId xmlns:a16="http://schemas.microsoft.com/office/drawing/2014/main" id="{6F753212-4263-6490-6D1B-816F7496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4" y="3809022"/>
            <a:ext cx="2282439" cy="228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. What are open science and reproducible research? - YouTube">
            <a:extLst>
              <a:ext uri="{FF2B5EF4-FFF2-40B4-BE49-F238E27FC236}">
                <a16:creationId xmlns:a16="http://schemas.microsoft.com/office/drawing/2014/main" id="{F0704032-FB0D-75E8-5410-EA213075A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2" y="3361017"/>
            <a:ext cx="3810000" cy="21463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56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311B0E-C620-28EB-284A-84A34C865105}"/>
              </a:ext>
            </a:extLst>
          </p:cNvPr>
          <p:cNvSpPr txBox="1"/>
          <p:nvPr/>
        </p:nvSpPr>
        <p:spPr>
          <a:xfrm>
            <a:off x="4605368" y="128588"/>
            <a:ext cx="2981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Grand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5C67F-72DF-2D2F-D533-3A156CF7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76" y="1041709"/>
            <a:ext cx="10736048" cy="3958917"/>
          </a:xfrm>
          <a:prstGeom prst="rect">
            <a:avLst/>
          </a:prstGeom>
        </p:spPr>
      </p:pic>
      <p:pic>
        <p:nvPicPr>
          <p:cNvPr id="5" name="Picture 4" descr="A picture containing text, cartoon, screenshot&#10;&#10;Description automatically generated">
            <a:extLst>
              <a:ext uri="{FF2B5EF4-FFF2-40B4-BE49-F238E27FC236}">
                <a16:creationId xmlns:a16="http://schemas.microsoft.com/office/drawing/2014/main" id="{129D05D0-644A-7AE2-3E9E-77A16E89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0" y="4405312"/>
            <a:ext cx="4140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9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F0D73-C507-7352-BF21-4B3924DC3AAF}"/>
              </a:ext>
            </a:extLst>
          </p:cNvPr>
          <p:cNvSpPr txBox="1"/>
          <p:nvPr/>
        </p:nvSpPr>
        <p:spPr>
          <a:xfrm>
            <a:off x="5191650" y="128588"/>
            <a:ext cx="1808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E1C5D-3329-10C9-6CD2-6D42B930879C}"/>
              </a:ext>
            </a:extLst>
          </p:cNvPr>
          <p:cNvSpPr txBox="1"/>
          <p:nvPr/>
        </p:nvSpPr>
        <p:spPr>
          <a:xfrm>
            <a:off x="0" y="1957389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i="1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Mendelian whispers</a:t>
            </a:r>
          </a:p>
          <a:p>
            <a:pPr algn="ctr"/>
            <a:endParaRPr lang="en-GB" sz="3200" b="1" i="1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3200" b="1" i="1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Guiding trials with precision</a:t>
            </a:r>
          </a:p>
          <a:p>
            <a:pPr algn="ctr"/>
            <a:r>
              <a:rPr lang="en-GB" sz="3200" b="1" i="1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GB" sz="3200" b="1" i="1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Truth from genes revealed.</a:t>
            </a:r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5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99</Words>
  <Application>Microsoft Macintosh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Winfred Gatua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Winfred Gatua</dc:creator>
  <cp:lastModifiedBy>Winfred Gatua</cp:lastModifiedBy>
  <cp:revision>4</cp:revision>
  <dcterms:created xsi:type="dcterms:W3CDTF">2023-06-14T01:20:03Z</dcterms:created>
  <dcterms:modified xsi:type="dcterms:W3CDTF">2023-06-14T07:31:44Z</dcterms:modified>
</cp:coreProperties>
</file>